
<file path=[Content_Types].xml><?xml version="1.0" encoding="utf-8"?>
<Types xmlns="http://schemas.openxmlformats.org/package/2006/content-types">
  <Default Extension="png" ContentType="image/png"/>
  <Default Extension="3gp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0614" autoAdjust="0"/>
  </p:normalViewPr>
  <p:slideViewPr>
    <p:cSldViewPr snapToGrid="0">
      <p:cViewPr>
        <p:scale>
          <a:sx n="57" d="100"/>
          <a:sy n="57" d="100"/>
        </p:scale>
        <p:origin x="-1589" y="-58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29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B319A-D610-4CFE-9ED0-4C928FBEBDC9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2FEC7-30F5-4579-B7EC-C51922765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5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Please go into presentation mode first</a:t>
            </a:r>
            <a:r>
              <a:rPr lang="en-US" baseline="0" dirty="0" smtClean="0"/>
              <a:t> and advance to the next slide by clicking with the mouse. This ensures that the Four Perfect Pebbles song will automatically play alongside the slides.</a:t>
            </a:r>
          </a:p>
          <a:p>
            <a:r>
              <a:rPr lang="en-US" baseline="0" dirty="0" smtClean="0"/>
              <a:t>PowerPoint presentation created by Erin </a:t>
            </a:r>
            <a:r>
              <a:rPr lang="en-US" baseline="0" dirty="0" err="1" smtClean="0"/>
              <a:t>Menconi</a:t>
            </a:r>
            <a:r>
              <a:rPr lang="en-US" baseline="0" dirty="0" smtClean="0"/>
              <a:t>, LMS of Timber Ridge Middle School, Plainfield, Illinois.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2FEC7-30F5-4579-B7EC-C519227650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7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Please go into presentation mode first</a:t>
            </a:r>
            <a:r>
              <a:rPr lang="en-US" baseline="0" dirty="0" smtClean="0"/>
              <a:t> and advance to the next slide by clicking with the mouse. This ensures that the Four Perfect Pebbles song will automatically play alongside the slides.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2FEC7-30F5-4579-B7EC-C519227650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46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Please go into presentation mode first</a:t>
            </a:r>
            <a:r>
              <a:rPr lang="en-US" baseline="0" dirty="0" smtClean="0"/>
              <a:t> and advance to the next slide by clicking with the mouse. This ensures that the Four Perfect Pebbles song will automatically play alongside the slides.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2FEC7-30F5-4579-B7EC-C519227650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Please go into presentation mode first</a:t>
            </a:r>
            <a:r>
              <a:rPr lang="en-US" baseline="0" dirty="0" smtClean="0"/>
              <a:t> and advance to the next slide by clicking with the mouse. This ensures that the Four Perfect Pebbles song will automatically play alongside the slides.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2FEC7-30F5-4579-B7EC-C519227650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6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Please go into presentation mode first</a:t>
            </a:r>
            <a:r>
              <a:rPr lang="en-US" baseline="0" dirty="0" smtClean="0"/>
              <a:t> and advance to the next slide by clicking with the mouse. This ensures that the Four Perfect Pebbles song will automatically play alongside the slides.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2FEC7-30F5-4579-B7EC-C519227650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88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Please go into presentation mode first</a:t>
            </a:r>
            <a:r>
              <a:rPr lang="en-US" baseline="0" dirty="0" smtClean="0"/>
              <a:t> and advance to the next slide by clicking with the mouse. This ensures that the Four Perfect Pebbles song will automatically play alongside the slides. PowerPoint presentation created  by Erin </a:t>
            </a:r>
            <a:r>
              <a:rPr lang="en-US" baseline="0" dirty="0" err="1" smtClean="0"/>
              <a:t>Manconi</a:t>
            </a:r>
            <a:r>
              <a:rPr lang="en-US" baseline="0" dirty="0" smtClean="0"/>
              <a:t>, LMS of Indian Trail Middle School, Plainfield</a:t>
            </a:r>
            <a:r>
              <a:rPr lang="en-US" baseline="0" smtClean="0"/>
              <a:t>, Illinois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2FEC7-30F5-4579-B7EC-C519227650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41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Please go into presentation mode first</a:t>
            </a:r>
            <a:r>
              <a:rPr lang="en-US" baseline="0" dirty="0" smtClean="0"/>
              <a:t> and advance to the next slide by clicking with the mouse. This ensures that the Four Perfect Pebbles song will automatically play alongside the slides.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2FEC7-30F5-4579-B7EC-C519227650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6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Please go into presentation mode first</a:t>
            </a:r>
            <a:r>
              <a:rPr lang="en-US" baseline="0" dirty="0" smtClean="0"/>
              <a:t> and advance to the next slide by clicking with the mouse. This ensures that the Four Perfect Pebbles song will automatically play alongside the slides.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2FEC7-30F5-4579-B7EC-C519227650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2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0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3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1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4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8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9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0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2AC9C-5F47-4279-A826-41774035FFF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9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447" y="-14040"/>
            <a:ext cx="5284694" cy="68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518" y="-4482"/>
            <a:ext cx="6714564" cy="6714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54940"/>
            <a:ext cx="12192000" cy="1506349"/>
          </a:xfrm>
        </p:spPr>
        <p:txBody>
          <a:bodyPr>
            <a:noAutofit/>
          </a:bodyPr>
          <a:lstStyle/>
          <a:p>
            <a:r>
              <a:rPr lang="en-US" sz="11000" b="1" dirty="0" smtClean="0"/>
              <a:t>Four Perfect Pebbles</a:t>
            </a:r>
            <a:endParaRPr lang="en-US" sz="11000" b="1" dirty="0"/>
          </a:p>
        </p:txBody>
      </p:sp>
      <p:pic>
        <p:nvPicPr>
          <p:cNvPr id="5" name="4 Perfect Pebble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2095" y="5163671"/>
            <a:ext cx="726141" cy="7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7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13646"/>
            <a:ext cx="12192000" cy="3590367"/>
          </a:xfrm>
        </p:spPr>
        <p:txBody>
          <a:bodyPr>
            <a:noAutofit/>
          </a:bodyPr>
          <a:lstStyle/>
          <a:p>
            <a:r>
              <a:rPr lang="en-US" sz="6200" b="1" dirty="0" smtClean="0">
                <a:solidFill>
                  <a:schemeClr val="bg1"/>
                </a:solidFill>
              </a:rPr>
              <a:t>Four Perfect Pebbles in my hand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Some made of granite, some of sand.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Found in this dark and desolate land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Four Perfect Pebbles in my hand.</a:t>
            </a:r>
            <a:endParaRPr lang="en-US" sz="6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6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000">
        <p:fade/>
      </p:transition>
    </mc:Choice>
    <mc:Fallback xmlns="">
      <p:transition spd="med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2283"/>
            <a:ext cx="12192000" cy="3818964"/>
          </a:xfrm>
        </p:spPr>
        <p:txBody>
          <a:bodyPr>
            <a:normAutofit/>
          </a:bodyPr>
          <a:lstStyle/>
          <a:p>
            <a:r>
              <a:rPr lang="en-US" sz="6200" b="1" dirty="0" smtClean="0">
                <a:solidFill>
                  <a:schemeClr val="bg1"/>
                </a:solidFill>
              </a:rPr>
              <a:t>Mother comforts Albert and me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Father shields us from misery.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No parent’s love can ever erase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This sad and forgotten, lonely place.</a:t>
            </a:r>
            <a:endParaRPr lang="en-US" sz="6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7000">
        <p:fade/>
      </p:transition>
    </mc:Choice>
    <mc:Fallback xmlns="">
      <p:transition spd="med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27093"/>
            <a:ext cx="12192000" cy="3509686"/>
          </a:xfrm>
        </p:spPr>
        <p:txBody>
          <a:bodyPr>
            <a:noAutofit/>
          </a:bodyPr>
          <a:lstStyle/>
          <a:p>
            <a:r>
              <a:rPr lang="en-US" sz="6200" b="1" dirty="0" smtClean="0">
                <a:solidFill>
                  <a:schemeClr val="bg1"/>
                </a:solidFill>
              </a:rPr>
              <a:t>Four Perfect Pebbles do I see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One for each member of my family.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I’ll hold them tight, I will not cry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All will live, no one will die.</a:t>
            </a:r>
            <a:endParaRPr lang="en-US" sz="6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6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1000">
        <p:fade/>
      </p:transition>
    </mc:Choice>
    <mc:Fallback xmlns="">
      <p:transition spd="med" advClick="0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59857"/>
            <a:ext cx="12192000" cy="3501615"/>
          </a:xfrm>
        </p:spPr>
        <p:txBody>
          <a:bodyPr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</a:rPr>
              <a:t>If I should lose my precious stones</a:t>
            </a:r>
            <a:br>
              <a:rPr lang="en-US" sz="5800" b="1" dirty="0" smtClean="0">
                <a:solidFill>
                  <a:schemeClr val="bg1"/>
                </a:solidFill>
              </a:rPr>
            </a:br>
            <a:r>
              <a:rPr lang="en-US" sz="5800" b="1" dirty="0" smtClean="0">
                <a:solidFill>
                  <a:schemeClr val="bg1"/>
                </a:solidFill>
              </a:rPr>
              <a:t>My secret hiding place will reveal</a:t>
            </a:r>
            <a:br>
              <a:rPr lang="en-US" sz="5800" b="1" dirty="0" smtClean="0">
                <a:solidFill>
                  <a:schemeClr val="bg1"/>
                </a:solidFill>
              </a:rPr>
            </a:br>
            <a:r>
              <a:rPr lang="en-US" sz="5800" b="1" dirty="0" smtClean="0">
                <a:solidFill>
                  <a:schemeClr val="bg1"/>
                </a:solidFill>
              </a:rPr>
              <a:t>More perfect pebbles far beneath</a:t>
            </a:r>
            <a:br>
              <a:rPr lang="en-US" sz="5800" b="1" dirty="0" smtClean="0">
                <a:solidFill>
                  <a:schemeClr val="bg1"/>
                </a:solidFill>
              </a:rPr>
            </a:br>
            <a:r>
              <a:rPr lang="en-US" sz="5800" b="1" dirty="0" smtClean="0">
                <a:solidFill>
                  <a:schemeClr val="bg1"/>
                </a:solidFill>
              </a:rPr>
              <a:t>These barracks made of wood and steel.</a:t>
            </a:r>
            <a:endParaRPr lang="en-US" sz="5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7000">
        <p:fade/>
      </p:transition>
    </mc:Choice>
    <mc:Fallback xmlns="">
      <p:transition spd="med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80880"/>
            <a:ext cx="12192000" cy="3636086"/>
          </a:xfrm>
        </p:spPr>
        <p:txBody>
          <a:bodyPr>
            <a:noAutofit/>
          </a:bodyPr>
          <a:lstStyle/>
          <a:p>
            <a:r>
              <a:rPr lang="en-US" sz="6200" b="1" dirty="0" smtClean="0">
                <a:solidFill>
                  <a:schemeClr val="bg1"/>
                </a:solidFill>
              </a:rPr>
              <a:t>Four Perfect Pebbles do I see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Mother, Father, Albert and me.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I count them over one by one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I fall fast asleep, my work… is… done.</a:t>
            </a:r>
            <a:endParaRPr lang="en-US" sz="6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5000">
        <p:fade/>
      </p:transition>
    </mc:Choice>
    <mc:Fallback xmlns="">
      <p:transition spd="med" advClick="0" advTm="3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10" y="726141"/>
            <a:ext cx="3536579" cy="54057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1017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356</Words>
  <Application>Microsoft Office PowerPoint</Application>
  <PresentationFormat>Custom</PresentationFormat>
  <Paragraphs>23</Paragraphs>
  <Slides>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Four Perfect Pebbles</vt:lpstr>
      <vt:lpstr>Four Perfect Pebbles in my hand Some made of granite, some of sand. Found in this dark and desolate land Four Perfect Pebbles in my hand.</vt:lpstr>
      <vt:lpstr>Mother comforts Albert and me Father shields us from misery. No parent’s love can ever erase This sad and forgotten, lonely place.</vt:lpstr>
      <vt:lpstr>Four Perfect Pebbles do I see One for each member of my family. I’ll hold them tight, I will not cry All will live, no one will die.</vt:lpstr>
      <vt:lpstr>If I should lose my precious stones My secret hiding place will reveal More perfect pebbles far beneath These barracks made of wood and steel.</vt:lpstr>
      <vt:lpstr>Four Perfect Pebbles do I see Mother, Father, Albert and me. I count them over one by one I fall fast asleep, my work… is… done.</vt:lpstr>
      <vt:lpstr>PowerPoint Presentation</vt:lpstr>
    </vt:vector>
  </TitlesOfParts>
  <Company>Plainfield CCSD 202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Perfect Pebbles</dc:title>
  <dc:creator>Erin Menconi</dc:creator>
  <cp:lastModifiedBy>nathaniel</cp:lastModifiedBy>
  <cp:revision>27</cp:revision>
  <dcterms:created xsi:type="dcterms:W3CDTF">2017-02-09T16:20:51Z</dcterms:created>
  <dcterms:modified xsi:type="dcterms:W3CDTF">2017-04-10T13:48:21Z</dcterms:modified>
</cp:coreProperties>
</file>